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gWYVhlHJJJQzNZuX3c5Ri4YHA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g597b9d1b41_0_361"/>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g597b9d1b41_0_361"/>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g597b9d1b41_0_361"/>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597b9d1b41_0_361"/>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g597b9d1b41_0_361"/>
          <p:cNvGrpSpPr/>
          <p:nvPr/>
        </p:nvGrpSpPr>
        <p:grpSpPr>
          <a:xfrm>
            <a:off x="255200" y="592"/>
            <a:ext cx="2250363" cy="1044300"/>
            <a:chOff x="255200" y="592"/>
            <a:chExt cx="2250363" cy="1044300"/>
          </a:xfrm>
        </p:grpSpPr>
        <p:sp>
          <p:nvSpPr>
            <p:cNvPr id="15" name="Google Shape;15;g597b9d1b41_0_361"/>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g597b9d1b41_0_361"/>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597b9d1b41_0_361"/>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g597b9d1b41_0_361"/>
          <p:cNvGrpSpPr/>
          <p:nvPr/>
        </p:nvGrpSpPr>
        <p:grpSpPr>
          <a:xfrm>
            <a:off x="905395" y="592"/>
            <a:ext cx="2250363" cy="1044300"/>
            <a:chOff x="905395" y="592"/>
            <a:chExt cx="2250363" cy="1044300"/>
          </a:xfrm>
        </p:grpSpPr>
        <p:sp>
          <p:nvSpPr>
            <p:cNvPr id="19" name="Google Shape;19;g597b9d1b41_0_361"/>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597b9d1b41_0_361"/>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g597b9d1b41_0_361"/>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g597b9d1b41_0_361"/>
          <p:cNvGrpSpPr/>
          <p:nvPr/>
        </p:nvGrpSpPr>
        <p:grpSpPr>
          <a:xfrm>
            <a:off x="7057468" y="5088"/>
            <a:ext cx="1851282" cy="752108"/>
            <a:chOff x="6917201" y="0"/>
            <a:chExt cx="2227777" cy="863400"/>
          </a:xfrm>
        </p:grpSpPr>
        <p:sp>
          <p:nvSpPr>
            <p:cNvPr id="23" name="Google Shape;23;g597b9d1b41_0_36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597b9d1b41_0_36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g597b9d1b41_0_36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g597b9d1b41_0_361"/>
          <p:cNvGrpSpPr/>
          <p:nvPr/>
        </p:nvGrpSpPr>
        <p:grpSpPr>
          <a:xfrm>
            <a:off x="6553032" y="4217852"/>
            <a:ext cx="2389068" cy="925737"/>
            <a:chOff x="6917201" y="0"/>
            <a:chExt cx="2227777" cy="863400"/>
          </a:xfrm>
        </p:grpSpPr>
        <p:sp>
          <p:nvSpPr>
            <p:cNvPr id="27" name="Google Shape;27;g597b9d1b41_0_361"/>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g597b9d1b41_0_361"/>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g597b9d1b41_0_361"/>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g597b9d1b41_0_361"/>
          <p:cNvGrpSpPr/>
          <p:nvPr/>
        </p:nvGrpSpPr>
        <p:grpSpPr>
          <a:xfrm>
            <a:off x="199149" y="4055652"/>
            <a:ext cx="2795414" cy="1083308"/>
            <a:chOff x="6917201" y="0"/>
            <a:chExt cx="2227777" cy="863400"/>
          </a:xfrm>
        </p:grpSpPr>
        <p:sp>
          <p:nvSpPr>
            <p:cNvPr id="31" name="Google Shape;31;g597b9d1b41_0_361"/>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g597b9d1b41_0_361"/>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597b9d1b41_0_361"/>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597b9d1b41_0_361"/>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g597b9d1b41_0_361"/>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g597b9d1b41_0_36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g597b9d1b41_0_46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g597b9d1b41_0_461"/>
          <p:cNvGrpSpPr/>
          <p:nvPr/>
        </p:nvGrpSpPr>
        <p:grpSpPr>
          <a:xfrm>
            <a:off x="5959222" y="4119576"/>
            <a:ext cx="2520952" cy="1024165"/>
            <a:chOff x="6917201" y="0"/>
            <a:chExt cx="2227777" cy="863400"/>
          </a:xfrm>
        </p:grpSpPr>
        <p:sp>
          <p:nvSpPr>
            <p:cNvPr id="112" name="Google Shape;112;g597b9d1b41_0_46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597b9d1b41_0_46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597b9d1b41_0_46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g597b9d1b41_0_461"/>
          <p:cNvGrpSpPr/>
          <p:nvPr/>
        </p:nvGrpSpPr>
        <p:grpSpPr>
          <a:xfrm>
            <a:off x="199149" y="2"/>
            <a:ext cx="2795414" cy="1083308"/>
            <a:chOff x="6917201" y="0"/>
            <a:chExt cx="2227777" cy="863400"/>
          </a:xfrm>
        </p:grpSpPr>
        <p:sp>
          <p:nvSpPr>
            <p:cNvPr id="116" name="Google Shape;116;g597b9d1b41_0_46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597b9d1b41_0_46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597b9d1b41_0_46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g597b9d1b41_0_46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597b9d1b41_0_46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g597b9d1b41_0_46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g597b9d1b41_0_47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g597b9d1b41_0_389"/>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g597b9d1b41_0_389"/>
          <p:cNvGrpSpPr/>
          <p:nvPr/>
        </p:nvGrpSpPr>
        <p:grpSpPr>
          <a:xfrm>
            <a:off x="5594191" y="3961115"/>
            <a:ext cx="2910145" cy="1182340"/>
            <a:chOff x="6917201" y="0"/>
            <a:chExt cx="2227777" cy="863400"/>
          </a:xfrm>
        </p:grpSpPr>
        <p:sp>
          <p:nvSpPr>
            <p:cNvPr id="40" name="Google Shape;40;g597b9d1b41_0_389"/>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597b9d1b41_0_389"/>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597b9d1b41_0_389"/>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g597b9d1b41_0_389"/>
          <p:cNvGrpSpPr/>
          <p:nvPr/>
        </p:nvGrpSpPr>
        <p:grpSpPr>
          <a:xfrm>
            <a:off x="199149" y="2"/>
            <a:ext cx="2795414" cy="1083308"/>
            <a:chOff x="6917201" y="0"/>
            <a:chExt cx="2227777" cy="863400"/>
          </a:xfrm>
        </p:grpSpPr>
        <p:sp>
          <p:nvSpPr>
            <p:cNvPr id="44" name="Google Shape;44;g597b9d1b41_0_38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597b9d1b41_0_38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597b9d1b41_0_38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g597b9d1b41_0_389"/>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g597b9d1b41_0_38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g597b9d1b41_0_40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g597b9d1b41_0_40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g597b9d1b41_0_40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g597b9d1b41_0_40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g597b9d1b41_0_40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g597b9d1b41_0_40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g597b9d1b41_0_40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597b9d1b41_0_40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g597b9d1b41_0_40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597b9d1b41_0_40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g597b9d1b41_0_408"/>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g597b9d1b41_0_408"/>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g597b9d1b41_0_40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g597b9d1b41_0_4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597b9d1b41_0_4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g597b9d1b41_0_4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597b9d1b41_0_4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g597b9d1b41_0_4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g597b9d1b41_0_42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597b9d1b41_0_422"/>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597b9d1b41_0_4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597b9d1b41_0_422"/>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g597b9d1b41_0_422"/>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g597b9d1b41_0_4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g597b9d1b41_0_429"/>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597b9d1b41_0_429"/>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g597b9d1b41_0_429"/>
          <p:cNvGrpSpPr/>
          <p:nvPr/>
        </p:nvGrpSpPr>
        <p:grpSpPr>
          <a:xfrm>
            <a:off x="255991" y="-118"/>
            <a:ext cx="2251347" cy="1043408"/>
            <a:chOff x="3961956" y="4383950"/>
            <a:chExt cx="1160548" cy="548700"/>
          </a:xfrm>
        </p:grpSpPr>
        <p:sp>
          <p:nvSpPr>
            <p:cNvPr id="81" name="Google Shape;81;g597b9d1b41_0_429"/>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597b9d1b41_0_429"/>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597b9d1b41_0_429"/>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g597b9d1b41_0_42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g597b9d1b41_0_429"/>
          <p:cNvGrpSpPr/>
          <p:nvPr/>
        </p:nvGrpSpPr>
        <p:grpSpPr>
          <a:xfrm>
            <a:off x="34934" y="4522125"/>
            <a:ext cx="1593306" cy="617072"/>
            <a:chOff x="6917201" y="0"/>
            <a:chExt cx="2227777" cy="863400"/>
          </a:xfrm>
        </p:grpSpPr>
        <p:sp>
          <p:nvSpPr>
            <p:cNvPr id="86" name="Google Shape;86;g597b9d1b41_0_429"/>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597b9d1b41_0_429"/>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597b9d1b41_0_429"/>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g597b9d1b41_0_429"/>
          <p:cNvGrpSpPr/>
          <p:nvPr/>
        </p:nvGrpSpPr>
        <p:grpSpPr>
          <a:xfrm>
            <a:off x="5886353" y="1243"/>
            <a:ext cx="3257455" cy="1261514"/>
            <a:chOff x="6917201" y="0"/>
            <a:chExt cx="2227777" cy="863400"/>
          </a:xfrm>
        </p:grpSpPr>
        <p:sp>
          <p:nvSpPr>
            <p:cNvPr id="90" name="Google Shape;90;g597b9d1b41_0_429"/>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597b9d1b41_0_429"/>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597b9d1b41_0_429"/>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g597b9d1b41_0_429"/>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g597b9d1b41_0_4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g597b9d1b41_0_44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597b9d1b41_0_44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597b9d1b41_0_44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597b9d1b41_0_447"/>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g597b9d1b41_0_447"/>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g597b9d1b41_0_447"/>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g597b9d1b41_0_44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g597b9d1b41_0_455"/>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597b9d1b41_0_455"/>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597b9d1b41_0_45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597b9d1b41_0_455"/>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g597b9d1b41_0_45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g597b9d1b41_0_3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g597b9d1b41_0_357"/>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g597b9d1b41_0_35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visual-paradigm.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441750" y="1519947"/>
            <a:ext cx="8260500" cy="1359639"/>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s" sz="3600" b="1" dirty="0">
                <a:solidFill>
                  <a:srgbClr val="000000"/>
                </a:solidFill>
                <a:latin typeface="Times New Roman"/>
                <a:ea typeface="Times New Roman"/>
                <a:cs typeface="Times New Roman"/>
                <a:sym typeface="Times New Roman"/>
              </a:rPr>
              <a:t>Sistema control de inventarios para la empresa PLUS BAG</a:t>
            </a:r>
            <a:endParaRPr sz="3600" dirty="0">
              <a:solidFill>
                <a:srgbClr val="000000"/>
              </a:solidFill>
            </a:endParaRPr>
          </a:p>
        </p:txBody>
      </p:sp>
      <p:sp>
        <p:nvSpPr>
          <p:cNvPr id="129" name="Google Shape;129;p1"/>
          <p:cNvSpPr txBox="1">
            <a:spLocks noGrp="1"/>
          </p:cNvSpPr>
          <p:nvPr>
            <p:ph type="subTitle" idx="1"/>
          </p:nvPr>
        </p:nvSpPr>
        <p:spPr>
          <a:xfrm>
            <a:off x="5996704" y="3670876"/>
            <a:ext cx="28728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s" sz="1400" dirty="0">
                <a:solidFill>
                  <a:srgbClr val="000000"/>
                </a:solidFill>
                <a:highlight>
                  <a:srgbClr val="FFFFFF"/>
                </a:highlight>
                <a:latin typeface="Times New Roman"/>
                <a:ea typeface="Times New Roman"/>
                <a:cs typeface="Times New Roman"/>
                <a:sym typeface="Times New Roman"/>
              </a:rPr>
              <a:t>Adriana Anzola Rambao</a:t>
            </a:r>
            <a:endParaRPr sz="1400" dirty="0">
              <a:solidFill>
                <a:srgbClr val="000000"/>
              </a:solidFill>
              <a:highlight>
                <a:srgbClr val="FFFFFF"/>
              </a:highlight>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s" sz="1400" dirty="0">
                <a:solidFill>
                  <a:srgbClr val="000000"/>
                </a:solidFill>
                <a:highlight>
                  <a:srgbClr val="FFFFFF"/>
                </a:highlight>
                <a:latin typeface="Times New Roman"/>
                <a:ea typeface="Times New Roman"/>
                <a:cs typeface="Times New Roman"/>
                <a:sym typeface="Times New Roman"/>
              </a:rPr>
              <a:t> Danna Camila Bernal Guarín</a:t>
            </a:r>
            <a:endParaRPr sz="1400" dirty="0">
              <a:solidFill>
                <a:srgbClr val="000000"/>
              </a:solidFill>
              <a:highlight>
                <a:srgbClr val="FFFFFF"/>
              </a:highlight>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s" sz="1400" dirty="0">
                <a:solidFill>
                  <a:srgbClr val="000000"/>
                </a:solidFill>
                <a:highlight>
                  <a:srgbClr val="FFFFFF"/>
                </a:highlight>
                <a:latin typeface="Times New Roman"/>
                <a:ea typeface="Times New Roman"/>
                <a:cs typeface="Times New Roman"/>
                <a:sym typeface="Times New Roman"/>
              </a:rPr>
              <a:t> Leidy Lorena Carreño Villamil </a:t>
            </a:r>
            <a:endParaRPr sz="1400" dirty="0">
              <a:solidFill>
                <a:srgbClr val="000000"/>
              </a:solidFill>
              <a:highlight>
                <a:srgbClr val="FFFFFF"/>
              </a:highlight>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s" sz="1400" dirty="0">
                <a:solidFill>
                  <a:srgbClr val="000000"/>
                </a:solidFill>
                <a:highlight>
                  <a:srgbClr val="FFFFFF"/>
                </a:highlight>
                <a:latin typeface="Times New Roman"/>
                <a:ea typeface="Times New Roman"/>
                <a:cs typeface="Times New Roman"/>
                <a:sym typeface="Times New Roman"/>
              </a:rPr>
              <a:t>James Alejandro Reyes Rubio</a:t>
            </a:r>
            <a:endParaRPr sz="1400" dirty="0">
              <a:solidFill>
                <a:srgbClr val="000000"/>
              </a:solidFill>
              <a:highlight>
                <a:srgbClr val="FFFFFF"/>
              </a:highlight>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s" sz="1400" dirty="0">
                <a:solidFill>
                  <a:srgbClr val="000000"/>
                </a:solidFill>
                <a:highlight>
                  <a:srgbClr val="FFFFFF"/>
                </a:highlight>
                <a:latin typeface="Times New Roman"/>
                <a:ea typeface="Times New Roman"/>
                <a:cs typeface="Times New Roman"/>
                <a:sym typeface="Times New Roman"/>
              </a:rPr>
              <a:t> Yeison Mancipe Lopez.</a:t>
            </a:r>
            <a:endParaRPr dirty="0">
              <a:solidFill>
                <a:srgbClr val="000000"/>
              </a:solidFill>
              <a:highlight>
                <a:srgbClr val="FFFFFF"/>
              </a:highlight>
            </a:endParaRPr>
          </a:p>
        </p:txBody>
      </p:sp>
      <p:pic>
        <p:nvPicPr>
          <p:cNvPr id="130" name="Google Shape;130;p1"/>
          <p:cNvPicPr preferRelativeResize="0"/>
          <p:nvPr/>
        </p:nvPicPr>
        <p:blipFill rotWithShape="1">
          <a:blip r:embed="rId3">
            <a:alphaModFix/>
          </a:blip>
          <a:srcRect/>
          <a:stretch/>
        </p:blipFill>
        <p:spPr>
          <a:xfrm>
            <a:off x="0" y="4095750"/>
            <a:ext cx="1243325" cy="1047750"/>
          </a:xfrm>
          <a:prstGeom prst="rect">
            <a:avLst/>
          </a:prstGeom>
          <a:noFill/>
          <a:ln>
            <a:noFill/>
          </a:ln>
        </p:spPr>
      </p:pic>
      <p:pic>
        <p:nvPicPr>
          <p:cNvPr id="131" name="Google Shape;131;p1"/>
          <p:cNvPicPr preferRelativeResize="0"/>
          <p:nvPr/>
        </p:nvPicPr>
        <p:blipFill rotWithShape="1">
          <a:blip r:embed="rId4">
            <a:alphaModFix/>
          </a:blip>
          <a:srcRect/>
          <a:stretch/>
        </p:blipFill>
        <p:spPr>
          <a:xfrm>
            <a:off x="0" y="0"/>
            <a:ext cx="1317326" cy="83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11700" y="331076"/>
            <a:ext cx="8520600" cy="85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Pregunta problema</a:t>
            </a:r>
            <a:endParaRPr sz="3800" b="1"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1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r>
              <a:rPr lang="es" dirty="0">
                <a:solidFill>
                  <a:srgbClr val="000000"/>
                </a:solidFill>
                <a:latin typeface="Times New Roman"/>
                <a:ea typeface="Times New Roman"/>
                <a:cs typeface="Times New Roman"/>
                <a:sym typeface="Times New Roman"/>
              </a:rPr>
              <a:t>¿Qué mecanismo se podría implementar para controlar de manera rápida y eficaz la entrada y salida de cada artículo en la bodega  de la empresa?</a:t>
            </a:r>
            <a:endParaRPr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2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pic>
        <p:nvPicPr>
          <p:cNvPr id="187" name="Google Shape;187;p10"/>
          <p:cNvPicPr preferRelativeResize="0"/>
          <p:nvPr/>
        </p:nvPicPr>
        <p:blipFill rotWithShape="1">
          <a:blip r:embed="rId3">
            <a:alphaModFix/>
          </a:blip>
          <a:srcRect/>
          <a:stretch/>
        </p:blipFill>
        <p:spPr>
          <a:xfrm>
            <a:off x="2720695" y="2731261"/>
            <a:ext cx="3229700" cy="1921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230300" y="164413"/>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Planteamiento del problema</a:t>
            </a:r>
            <a:endParaRPr sz="3800"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1400"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sp>
        <p:nvSpPr>
          <p:cNvPr id="193" name="Google Shape;193;p11"/>
          <p:cNvSpPr txBox="1">
            <a:spLocks noGrp="1"/>
          </p:cNvSpPr>
          <p:nvPr>
            <p:ph type="body" idx="1"/>
          </p:nvPr>
        </p:nvSpPr>
        <p:spPr>
          <a:xfrm>
            <a:off x="311700" y="1033750"/>
            <a:ext cx="8520600" cy="2025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La falta de un sistema de inventario provoca que haya pérdidas en unidades de producto, puesto que no se tiene el control respectivo sobre la cantidad de mercancía con la que cuenta la empresa y en qué lugar se encuentra dentro del área de trabajo para el almacenamiento. </a:t>
            </a:r>
            <a:endParaRPr sz="2400" dirty="0"/>
          </a:p>
        </p:txBody>
      </p:sp>
      <p:pic>
        <p:nvPicPr>
          <p:cNvPr id="194" name="Google Shape;194;p11"/>
          <p:cNvPicPr preferRelativeResize="0"/>
          <p:nvPr/>
        </p:nvPicPr>
        <p:blipFill rotWithShape="1">
          <a:blip r:embed="rId3">
            <a:alphaModFix/>
          </a:blip>
          <a:srcRect/>
          <a:stretch/>
        </p:blipFill>
        <p:spPr>
          <a:xfrm>
            <a:off x="2684917" y="2942092"/>
            <a:ext cx="3354376" cy="17314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0" y="7492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Alcance</a:t>
            </a:r>
            <a:endParaRPr sz="3800"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sp>
        <p:nvSpPr>
          <p:cNvPr id="200" name="Google Shape;200;p12"/>
          <p:cNvSpPr txBox="1">
            <a:spLocks noGrp="1"/>
          </p:cNvSpPr>
          <p:nvPr>
            <p:ph type="body" idx="1"/>
          </p:nvPr>
        </p:nvSpPr>
        <p:spPr>
          <a:xfrm>
            <a:off x="311700" y="868091"/>
            <a:ext cx="8520600" cy="2061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500" dirty="0">
                <a:solidFill>
                  <a:srgbClr val="000000"/>
                </a:solidFill>
                <a:latin typeface="Times New Roman"/>
                <a:ea typeface="Times New Roman"/>
                <a:cs typeface="Times New Roman"/>
                <a:sym typeface="Times New Roman"/>
              </a:rPr>
              <a:t>El presente proyecto contempla todos los modelos de inventarios necesarios para el debido desarrollo de un nuevo modelo a implementar, para el control apropiado sobre los inventarios de la empresa Plus bag, describiendo la mejor solución para el manejo del inventario en base al tiempo y al almacenamiento. </a:t>
            </a:r>
            <a:endParaRPr sz="25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400" dirty="0">
              <a:latin typeface="Times New Roman"/>
              <a:ea typeface="Times New Roman"/>
              <a:cs typeface="Times New Roman"/>
              <a:sym typeface="Times New Roman"/>
            </a:endParaRPr>
          </a:p>
        </p:txBody>
      </p:sp>
      <p:pic>
        <p:nvPicPr>
          <p:cNvPr id="201" name="Google Shape;201;p12"/>
          <p:cNvPicPr preferRelativeResize="0"/>
          <p:nvPr/>
        </p:nvPicPr>
        <p:blipFill rotWithShape="1">
          <a:blip r:embed="rId3">
            <a:alphaModFix/>
          </a:blip>
          <a:srcRect/>
          <a:stretch/>
        </p:blipFill>
        <p:spPr>
          <a:xfrm>
            <a:off x="3091015" y="2833398"/>
            <a:ext cx="2338570" cy="1931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3"/>
          <p:cNvSpPr txBox="1">
            <a:spLocks noGrp="1"/>
          </p:cNvSpPr>
          <p:nvPr>
            <p:ph type="body" idx="1"/>
          </p:nvPr>
        </p:nvSpPr>
        <p:spPr>
          <a:xfrm>
            <a:off x="431488" y="295505"/>
            <a:ext cx="8520600" cy="4098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Los aspectos a trabajar son:</a:t>
            </a:r>
            <a:endParaRPr sz="22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2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s" sz="2200" dirty="0">
                <a:solidFill>
                  <a:srgbClr val="000000"/>
                </a:solidFill>
                <a:latin typeface="Times New Roman"/>
                <a:ea typeface="Times New Roman"/>
                <a:cs typeface="Times New Roman"/>
                <a:sym typeface="Times New Roman"/>
              </a:rPr>
              <a:t>Encontrar el modelo adecuado, por </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medio del sistema de información.</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2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s" sz="2200" dirty="0">
                <a:solidFill>
                  <a:srgbClr val="000000"/>
                </a:solidFill>
                <a:latin typeface="Times New Roman"/>
                <a:ea typeface="Times New Roman"/>
                <a:cs typeface="Times New Roman"/>
                <a:sym typeface="Times New Roman"/>
              </a:rPr>
              <a:t>Diseño e implementación del software</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que controlara físicamente las </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cantidades existentes, provisión de las </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mismas, cuando abastecer cada producto </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y su rotación.</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200" dirty="0">
              <a:solidFill>
                <a:srgbClr val="000000"/>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s" sz="2200" dirty="0">
                <a:solidFill>
                  <a:srgbClr val="000000"/>
                </a:solidFill>
                <a:latin typeface="Times New Roman"/>
                <a:ea typeface="Times New Roman"/>
                <a:cs typeface="Times New Roman"/>
                <a:sym typeface="Times New Roman"/>
              </a:rPr>
              <a:t>Encontrar y contrarrestar cada necesidad </a:t>
            </a:r>
            <a:endParaRPr sz="22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por medio del nuevo software.</a:t>
            </a:r>
            <a:endParaRPr sz="2200" dirty="0">
              <a:latin typeface="Times New Roman"/>
              <a:ea typeface="Times New Roman"/>
              <a:cs typeface="Times New Roman"/>
              <a:sym typeface="Times New Roman"/>
            </a:endParaRPr>
          </a:p>
          <a:p>
            <a:pPr marL="0" lvl="0" indent="0" algn="l" rtl="0">
              <a:lnSpc>
                <a:spcPct val="115000"/>
              </a:lnSpc>
              <a:spcBef>
                <a:spcPts val="0"/>
              </a:spcBef>
              <a:spcAft>
                <a:spcPts val="1600"/>
              </a:spcAft>
              <a:buSzPts val="1800"/>
              <a:buNone/>
            </a:pPr>
            <a:endParaRPr dirty="0"/>
          </a:p>
        </p:txBody>
      </p:sp>
      <p:pic>
        <p:nvPicPr>
          <p:cNvPr id="207" name="Google Shape;207;p13"/>
          <p:cNvPicPr preferRelativeResize="0"/>
          <p:nvPr/>
        </p:nvPicPr>
        <p:blipFill rotWithShape="1">
          <a:blip r:embed="rId3">
            <a:alphaModFix/>
          </a:blip>
          <a:srcRect/>
          <a:stretch/>
        </p:blipFill>
        <p:spPr>
          <a:xfrm>
            <a:off x="5692866" y="1095153"/>
            <a:ext cx="3019646" cy="27478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p:nvPr>
        </p:nvSpPr>
        <p:spPr>
          <a:xfrm>
            <a:off x="296320" y="17037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Justificación</a:t>
            </a:r>
            <a:r>
              <a:rPr lang="es" b="1" dirty="0">
                <a:solidFill>
                  <a:srgbClr val="000000"/>
                </a:solidFill>
                <a:latin typeface="Times New Roman"/>
                <a:ea typeface="Times New Roman"/>
                <a:cs typeface="Times New Roman"/>
                <a:sym typeface="Times New Roman"/>
              </a:rPr>
              <a:t> </a:t>
            </a:r>
            <a:endParaRPr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sp>
        <p:nvSpPr>
          <p:cNvPr id="213" name="Google Shape;213;p14"/>
          <p:cNvSpPr txBox="1">
            <a:spLocks noGrp="1"/>
          </p:cNvSpPr>
          <p:nvPr>
            <p:ph type="body" idx="1"/>
          </p:nvPr>
        </p:nvSpPr>
        <p:spPr>
          <a:xfrm>
            <a:off x="311700" y="887375"/>
            <a:ext cx="8520600" cy="2198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200" dirty="0">
                <a:solidFill>
                  <a:srgbClr val="000000"/>
                </a:solidFill>
                <a:latin typeface="Times New Roman"/>
                <a:ea typeface="Times New Roman"/>
                <a:cs typeface="Times New Roman"/>
                <a:sym typeface="Times New Roman"/>
              </a:rPr>
              <a:t>Actualmente Plus bag no cuenta con un sistema de inventarios, lo cual hace que las oportunidades de generar una mejor utilidad se vean disminuidas, por este motivo es de vital importancia la creación del mismo, ya que se podría tener un mejor control de la mercancía que posee la empresa y se podría llevar a cabo una buena planeación, ya que esto mejoraría la imagen que el cliente tiene hacia la empresa. </a:t>
            </a:r>
            <a:endParaRPr sz="22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000" dirty="0">
              <a:solidFill>
                <a:srgbClr val="000000"/>
              </a:solidFill>
              <a:latin typeface="Times New Roman"/>
              <a:ea typeface="Times New Roman"/>
              <a:cs typeface="Times New Roman"/>
              <a:sym typeface="Times New Roman"/>
            </a:endParaRPr>
          </a:p>
        </p:txBody>
      </p:sp>
      <p:pic>
        <p:nvPicPr>
          <p:cNvPr id="214" name="Google Shape;214;p14"/>
          <p:cNvPicPr preferRelativeResize="0"/>
          <p:nvPr/>
        </p:nvPicPr>
        <p:blipFill rotWithShape="1">
          <a:blip r:embed="rId3">
            <a:alphaModFix/>
          </a:blip>
          <a:srcRect/>
          <a:stretch/>
        </p:blipFill>
        <p:spPr>
          <a:xfrm>
            <a:off x="3068560" y="3086075"/>
            <a:ext cx="2976120" cy="17426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233935" y="347127"/>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Levantamiento de los requerimientos</a:t>
            </a:r>
            <a:endParaRPr sz="3800" b="1" dirty="0">
              <a:solidFill>
                <a:srgbClr val="00000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3000"/>
              <a:buNone/>
            </a:pPr>
            <a:endParaRPr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sp>
        <p:nvSpPr>
          <p:cNvPr id="220" name="Google Shape;220;p15"/>
          <p:cNvSpPr txBox="1">
            <a:spLocks noGrp="1"/>
          </p:cNvSpPr>
          <p:nvPr>
            <p:ph type="body" idx="1"/>
          </p:nvPr>
        </p:nvSpPr>
        <p:spPr>
          <a:xfrm>
            <a:off x="474525" y="1246782"/>
            <a:ext cx="8520600" cy="3126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1.¿Qué problemática tiene con el sistema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que usa actualmente para el inventario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de bodega?</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2.¿Con qué frecuencia desea actualizar la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información con respecto al inventario?</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3.¿Cuál es el proceso de actualización</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de los datos de cada artículo?</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dirty="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SzPts val="1800"/>
              <a:buNone/>
            </a:pPr>
            <a:endParaRPr dirty="0"/>
          </a:p>
        </p:txBody>
      </p:sp>
      <p:pic>
        <p:nvPicPr>
          <p:cNvPr id="221" name="Google Shape;221;p15"/>
          <p:cNvPicPr preferRelativeResize="0"/>
          <p:nvPr/>
        </p:nvPicPr>
        <p:blipFill rotWithShape="1">
          <a:blip r:embed="rId3">
            <a:alphaModFix/>
          </a:blip>
          <a:srcRect/>
          <a:stretch/>
        </p:blipFill>
        <p:spPr>
          <a:xfrm>
            <a:off x="5873546" y="1430992"/>
            <a:ext cx="2795929" cy="2757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txBox="1">
            <a:spLocks noGrp="1"/>
          </p:cNvSpPr>
          <p:nvPr>
            <p:ph type="body" idx="1"/>
          </p:nvPr>
        </p:nvSpPr>
        <p:spPr>
          <a:xfrm>
            <a:off x="404588" y="352200"/>
            <a:ext cx="5001900" cy="4439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4.¿Cuántos usuarios desea para el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acceso al sistema de inventario?</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5.¿Qué funcionalidad quiere que tenga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el sistema?</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6.¿Qué medio utilizaba anteriormente</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para realizar el inventario?</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7.¿Qué dificultades se presentaban en      </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el medio que utilizaba para realizar</a:t>
            </a:r>
            <a:endParaRPr sz="24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    el inventario?</a:t>
            </a:r>
            <a:endParaRPr sz="2400" dirty="0">
              <a:solidFill>
                <a:srgbClr val="000000"/>
              </a:solidFill>
              <a:latin typeface="Times New Roman"/>
              <a:ea typeface="Times New Roman"/>
              <a:cs typeface="Times New Roman"/>
              <a:sym typeface="Times New Roman"/>
            </a:endParaRPr>
          </a:p>
        </p:txBody>
      </p:sp>
      <p:pic>
        <p:nvPicPr>
          <p:cNvPr id="227" name="Google Shape;227;p16"/>
          <p:cNvPicPr preferRelativeResize="0"/>
          <p:nvPr/>
        </p:nvPicPr>
        <p:blipFill rotWithShape="1">
          <a:blip r:embed="rId3">
            <a:alphaModFix/>
          </a:blip>
          <a:srcRect/>
          <a:stretch/>
        </p:blipFill>
        <p:spPr>
          <a:xfrm>
            <a:off x="5613091" y="995055"/>
            <a:ext cx="2857500" cy="2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7"/>
          <p:cNvSpPr txBox="1">
            <a:spLocks noGrp="1"/>
          </p:cNvSpPr>
          <p:nvPr>
            <p:ph type="title"/>
          </p:nvPr>
        </p:nvSpPr>
        <p:spPr>
          <a:xfrm>
            <a:off x="311700" y="406688"/>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2900" b="1" dirty="0">
                <a:solidFill>
                  <a:srgbClr val="000000"/>
                </a:solidFill>
                <a:latin typeface="Times New Roman"/>
                <a:ea typeface="Times New Roman"/>
                <a:cs typeface="Times New Roman"/>
                <a:sym typeface="Times New Roman"/>
              </a:rPr>
              <a:t>Resultados del levantamiento de los requerimientos</a:t>
            </a:r>
            <a:endParaRPr sz="2900" b="1" dirty="0">
              <a:solidFill>
                <a:srgbClr val="00000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3000"/>
              <a:buNone/>
            </a:pPr>
            <a:endParaRPr sz="2400" b="1"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sp>
        <p:nvSpPr>
          <p:cNvPr id="233" name="Google Shape;233;p17"/>
          <p:cNvSpPr txBox="1">
            <a:spLocks noGrp="1"/>
          </p:cNvSpPr>
          <p:nvPr>
            <p:ph type="body" idx="1"/>
          </p:nvPr>
        </p:nvSpPr>
        <p:spPr>
          <a:xfrm>
            <a:off x="311700" y="1014488"/>
            <a:ext cx="8520600" cy="2334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s" sz="2400" dirty="0">
                <a:solidFill>
                  <a:srgbClr val="000000"/>
                </a:solidFill>
                <a:latin typeface="Times New Roman"/>
                <a:ea typeface="Times New Roman"/>
                <a:cs typeface="Times New Roman"/>
                <a:sym typeface="Times New Roman"/>
              </a:rPr>
              <a:t>El fin de realizar la entrevista al administrador de la micro empresa Plus Bag fue solicitar los requerimientos que darían comienzo a la implementación del sistema de información el cual se desarrollará para dar solución al problema planteado dentro de ella ya que no cuentan con un informe en  físico de todos los artículos de la empresa.</a:t>
            </a:r>
            <a:endParaRPr sz="2400" dirty="0"/>
          </a:p>
        </p:txBody>
      </p:sp>
      <p:pic>
        <p:nvPicPr>
          <p:cNvPr id="234" name="Google Shape;234;p17"/>
          <p:cNvPicPr preferRelativeResize="0"/>
          <p:nvPr/>
        </p:nvPicPr>
        <p:blipFill rotWithShape="1">
          <a:blip r:embed="rId3">
            <a:alphaModFix/>
          </a:blip>
          <a:srcRect/>
          <a:stretch/>
        </p:blipFill>
        <p:spPr>
          <a:xfrm>
            <a:off x="2883475" y="2961712"/>
            <a:ext cx="3377050" cy="165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187775" y="149725"/>
            <a:ext cx="8520600" cy="607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
                <a:solidFill>
                  <a:srgbClr val="000000"/>
                </a:solidFill>
                <a:latin typeface="Times New Roman"/>
                <a:ea typeface="Times New Roman"/>
                <a:cs typeface="Times New Roman"/>
                <a:sym typeface="Times New Roman"/>
              </a:rPr>
              <a:t>Diagramas</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40" name="Google Shape;240;p18"/>
          <p:cNvSpPr txBox="1">
            <a:spLocks noGrp="1"/>
          </p:cNvSpPr>
          <p:nvPr>
            <p:ph type="body" idx="1"/>
          </p:nvPr>
        </p:nvSpPr>
        <p:spPr>
          <a:xfrm>
            <a:off x="262100" y="976625"/>
            <a:ext cx="8520600" cy="354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s" sz="2200" u="sng">
                <a:solidFill>
                  <a:srgbClr val="1C346B"/>
                </a:solidFill>
                <a:highlight>
                  <a:schemeClr val="lt1"/>
                </a:highlight>
                <a:latin typeface="Times New Roman"/>
                <a:ea typeface="Times New Roman"/>
                <a:cs typeface="Times New Roman"/>
                <a:sym typeface="Times New Roman"/>
                <a:hlinkClick r:id="rId3"/>
              </a:rPr>
              <a:t>Visual Paradigm Project Publisher</a:t>
            </a:r>
            <a:endParaRPr sz="2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file:///C:/Users/APRENDIZ/Documents/VPProjects/index.html </a:t>
            </a:r>
            <a:endParaRPr sz="2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C:\Users\APRENDIZ\Documents\VPProjects</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C:\Users\APRENDIZ\Documents\VPProjects</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C:\Users\APRENDIZ\Documents\VPProjects</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C:\Users\APRENDIZ\Documents\VPProjects\index.html</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C:\Users\Usuario\Documents\VPProjects</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C:\Users\Usuario\Documents\VPProjects</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r>
              <a:rPr lang="es" sz="2200">
                <a:solidFill>
                  <a:srgbClr val="000000"/>
                </a:solidFill>
                <a:latin typeface="Times New Roman"/>
                <a:ea typeface="Times New Roman"/>
                <a:cs typeface="Times New Roman"/>
                <a:sym typeface="Times New Roman"/>
              </a:rPr>
              <a:t>file:///C:/Users/Usuario/Documents/VPProjects/index.html</a:t>
            </a:r>
            <a:endParaRPr sz="2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2003625" y="482350"/>
            <a:ext cx="4952700" cy="187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9600">
              <a:solidFill>
                <a:srgbClr val="000000"/>
              </a:solidFill>
              <a:latin typeface="Times New Roman"/>
              <a:ea typeface="Times New Roman"/>
              <a:cs typeface="Times New Roman"/>
              <a:sym typeface="Times New Roman"/>
            </a:endParaRPr>
          </a:p>
        </p:txBody>
      </p:sp>
      <p:pic>
        <p:nvPicPr>
          <p:cNvPr id="246" name="Google Shape;246;p19"/>
          <p:cNvPicPr preferRelativeResize="0"/>
          <p:nvPr/>
        </p:nvPicPr>
        <p:blipFill rotWithShape="1">
          <a:blip r:embed="rId3">
            <a:alphaModFix/>
          </a:blip>
          <a:srcRect/>
          <a:stretch/>
        </p:blipFill>
        <p:spPr>
          <a:xfrm>
            <a:off x="196420" y="195271"/>
            <a:ext cx="8756193" cy="47382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title"/>
          </p:nvPr>
        </p:nvSpPr>
        <p:spPr>
          <a:xfrm>
            <a:off x="311700" y="198034"/>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Introducciòn </a:t>
            </a:r>
            <a:endParaRPr sz="3800" b="1" dirty="0">
              <a:solidFill>
                <a:srgbClr val="000000"/>
              </a:solidFill>
              <a:latin typeface="Times New Roman"/>
              <a:ea typeface="Times New Roman"/>
              <a:cs typeface="Times New Roman"/>
              <a:sym typeface="Times New Roman"/>
            </a:endParaRPr>
          </a:p>
          <a:p>
            <a:pPr marL="0" lvl="0" indent="0" algn="just" rtl="0">
              <a:lnSpc>
                <a:spcPct val="100000"/>
              </a:lnSpc>
              <a:spcBef>
                <a:spcPts val="400"/>
              </a:spcBef>
              <a:spcAft>
                <a:spcPts val="0"/>
              </a:spcAft>
              <a:buSzPts val="3000"/>
              <a:buNone/>
            </a:pPr>
            <a:endParaRPr sz="12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r>
              <a:rPr lang="es" sz="2600" dirty="0">
                <a:solidFill>
                  <a:srgbClr val="000000"/>
                </a:solidFill>
                <a:latin typeface="Times New Roman"/>
                <a:ea typeface="Times New Roman"/>
                <a:cs typeface="Times New Roman"/>
                <a:sym typeface="Times New Roman"/>
              </a:rPr>
              <a:t>Este proyecto fue realizado en la localidad de Chapinero en la              micro empresa PLUS BAG en donde se implementará un sistema de información  orientado a la web debido a que no se cuenta con un inventario para la bodega de este lugar.</a:t>
            </a:r>
            <a:endParaRPr sz="2600" dirty="0">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8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800" dirty="0"/>
          </a:p>
        </p:txBody>
      </p:sp>
      <p:pic>
        <p:nvPicPr>
          <p:cNvPr id="137" name="Google Shape;137;p2"/>
          <p:cNvPicPr preferRelativeResize="0"/>
          <p:nvPr/>
        </p:nvPicPr>
        <p:blipFill rotWithShape="1">
          <a:blip r:embed="rId3">
            <a:alphaModFix/>
          </a:blip>
          <a:srcRect/>
          <a:stretch/>
        </p:blipFill>
        <p:spPr>
          <a:xfrm>
            <a:off x="2921222" y="2726280"/>
            <a:ext cx="3152700" cy="202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311700" y="20558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Objetivo General</a:t>
            </a:r>
            <a:endParaRPr sz="18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8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r>
              <a:rPr lang="es" sz="2800" dirty="0">
                <a:solidFill>
                  <a:srgbClr val="000000"/>
                </a:solidFill>
                <a:latin typeface="Times New Roman"/>
                <a:ea typeface="Times New Roman"/>
                <a:cs typeface="Times New Roman"/>
                <a:sym typeface="Times New Roman"/>
              </a:rPr>
              <a:t>Desarrollar un sistema de información orientado a la web que gestione y controle el inventario de la bodega en cuanto a los productos de la empresa que son almacenados dentro de ella.</a:t>
            </a:r>
            <a:endParaRPr sz="28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800" dirty="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3000"/>
              <a:buNone/>
            </a:pPr>
            <a:endParaRPr sz="18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pic>
        <p:nvPicPr>
          <p:cNvPr id="143" name="Google Shape;143;p3"/>
          <p:cNvPicPr preferRelativeResize="0"/>
          <p:nvPr/>
        </p:nvPicPr>
        <p:blipFill rotWithShape="1">
          <a:blip r:embed="rId3">
            <a:alphaModFix/>
          </a:blip>
          <a:srcRect/>
          <a:stretch/>
        </p:blipFill>
        <p:spPr>
          <a:xfrm>
            <a:off x="2926252" y="2939805"/>
            <a:ext cx="3006716" cy="18023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xfrm>
            <a:off x="203908" y="2324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s" sz="3800" b="1" dirty="0">
                <a:solidFill>
                  <a:srgbClr val="000000"/>
                </a:solidFill>
                <a:latin typeface="Times New Roman"/>
                <a:ea typeface="Times New Roman"/>
                <a:cs typeface="Times New Roman"/>
                <a:sym typeface="Times New Roman"/>
              </a:rPr>
              <a:t> Objetivos específicos</a:t>
            </a:r>
            <a:endParaRPr sz="3800" b="1" dirty="0">
              <a:solidFill>
                <a:srgbClr val="000000"/>
              </a:solidFill>
              <a:latin typeface="Times New Roman"/>
              <a:ea typeface="Times New Roman"/>
              <a:cs typeface="Times New Roman"/>
              <a:sym typeface="Times New Roman"/>
            </a:endParaRPr>
          </a:p>
          <a:p>
            <a:pPr marL="457200" lvl="0" indent="-419100" algn="just" rtl="0">
              <a:lnSpc>
                <a:spcPct val="100000"/>
              </a:lnSpc>
              <a:spcBef>
                <a:spcPts val="2400"/>
              </a:spcBef>
              <a:spcAft>
                <a:spcPts val="0"/>
              </a:spcAft>
              <a:buClr>
                <a:srgbClr val="000000"/>
              </a:buClr>
              <a:buSzPts val="3000"/>
              <a:buFont typeface="Times New Roman"/>
              <a:buChar char="❖"/>
            </a:pPr>
            <a:r>
              <a:rPr lang="es" dirty="0">
                <a:solidFill>
                  <a:srgbClr val="000000"/>
                </a:solidFill>
                <a:latin typeface="Times New Roman"/>
                <a:ea typeface="Times New Roman"/>
                <a:cs typeface="Times New Roman"/>
                <a:sym typeface="Times New Roman"/>
              </a:rPr>
              <a:t>Realizar levantamiento de los requerimientos para saber qué debe hacer el sistema  para su debido funcionamiento.</a:t>
            </a:r>
            <a:endParaRPr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3000"/>
              <a:buNone/>
            </a:pPr>
            <a:endParaRPr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1800" dirty="0"/>
          </a:p>
        </p:txBody>
      </p:sp>
      <p:pic>
        <p:nvPicPr>
          <p:cNvPr id="149" name="Google Shape;149;p4"/>
          <p:cNvPicPr preferRelativeResize="0"/>
          <p:nvPr/>
        </p:nvPicPr>
        <p:blipFill rotWithShape="1">
          <a:blip r:embed="rId3">
            <a:alphaModFix/>
          </a:blip>
          <a:srcRect/>
          <a:stretch/>
        </p:blipFill>
        <p:spPr>
          <a:xfrm>
            <a:off x="3127475" y="2679405"/>
            <a:ext cx="2333625" cy="2061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206737" y="290641"/>
            <a:ext cx="8520600" cy="607800"/>
          </a:xfrm>
          <a:prstGeom prst="rect">
            <a:avLst/>
          </a:prstGeom>
          <a:noFill/>
          <a:ln>
            <a:noFill/>
          </a:ln>
        </p:spPr>
        <p:txBody>
          <a:bodyPr spcFirstLastPara="1" wrap="square" lIns="91425" tIns="91425" rIns="91425" bIns="91425" anchor="t" anchorCtr="0">
            <a:noAutofit/>
          </a:bodyPr>
          <a:lstStyle/>
          <a:p>
            <a:pPr marL="457200" lvl="0" indent="-381000" algn="just" rtl="0">
              <a:lnSpc>
                <a:spcPct val="100000"/>
              </a:lnSpc>
              <a:spcBef>
                <a:spcPts val="2400"/>
              </a:spcBef>
              <a:spcAft>
                <a:spcPts val="0"/>
              </a:spcAft>
              <a:buClr>
                <a:srgbClr val="000000"/>
              </a:buClr>
              <a:buSzPts val="2400"/>
              <a:buFont typeface="Times New Roman"/>
              <a:buChar char="❖"/>
            </a:pPr>
            <a:r>
              <a:rPr lang="es" sz="2500" dirty="0">
                <a:solidFill>
                  <a:srgbClr val="000000"/>
                </a:solidFill>
                <a:latin typeface="Times New Roman"/>
                <a:ea typeface="Times New Roman"/>
                <a:cs typeface="Times New Roman"/>
                <a:sym typeface="Times New Roman"/>
              </a:rPr>
              <a:t>Ejecutar el levantamiento de la información correspondiente a recursos físicos como equipos de cómputo y de control de acceso capturando sus características como es su marca y referencia para alimentar la información del  repositorio de datos que almacene esta información.  </a:t>
            </a:r>
            <a:endParaRPr sz="25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latin typeface="Times New Roman"/>
              <a:ea typeface="Times New Roman"/>
              <a:cs typeface="Times New Roman"/>
              <a:sym typeface="Times New Roman"/>
            </a:endParaRPr>
          </a:p>
        </p:txBody>
      </p:sp>
      <p:pic>
        <p:nvPicPr>
          <p:cNvPr id="155" name="Google Shape;155;p5"/>
          <p:cNvPicPr preferRelativeResize="0"/>
          <p:nvPr/>
        </p:nvPicPr>
        <p:blipFill rotWithShape="1">
          <a:blip r:embed="rId3">
            <a:alphaModFix/>
          </a:blip>
          <a:srcRect/>
          <a:stretch/>
        </p:blipFill>
        <p:spPr>
          <a:xfrm>
            <a:off x="2903800" y="2753833"/>
            <a:ext cx="3784800" cy="18797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title"/>
          </p:nvPr>
        </p:nvSpPr>
        <p:spPr>
          <a:xfrm>
            <a:off x="819150" y="420297"/>
            <a:ext cx="7505700" cy="95460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2400"/>
              </a:spcBef>
              <a:spcAft>
                <a:spcPts val="0"/>
              </a:spcAft>
              <a:buClr>
                <a:srgbClr val="000000"/>
              </a:buClr>
              <a:buSzPts val="3000"/>
              <a:buFont typeface="Times New Roman"/>
              <a:buChar char="❖"/>
            </a:pPr>
            <a:r>
              <a:rPr lang="es" dirty="0">
                <a:solidFill>
                  <a:srgbClr val="000000"/>
                </a:solidFill>
                <a:latin typeface="Times New Roman"/>
                <a:ea typeface="Times New Roman"/>
                <a:cs typeface="Times New Roman"/>
                <a:sym typeface="Times New Roman"/>
              </a:rPr>
              <a:t>Identificar el método de inventario que más se adecue a las necesidades de la empresa.</a:t>
            </a:r>
            <a:endParaRPr dirty="0">
              <a:latin typeface="Times New Roman"/>
              <a:ea typeface="Times New Roman"/>
              <a:cs typeface="Times New Roman"/>
              <a:sym typeface="Times New Roman"/>
            </a:endParaRPr>
          </a:p>
        </p:txBody>
      </p:sp>
      <p:pic>
        <p:nvPicPr>
          <p:cNvPr id="161" name="Google Shape;161;p6"/>
          <p:cNvPicPr preferRelativeResize="0"/>
          <p:nvPr/>
        </p:nvPicPr>
        <p:blipFill rotWithShape="1">
          <a:blip r:embed="rId3">
            <a:alphaModFix/>
          </a:blip>
          <a:srcRect/>
          <a:stretch/>
        </p:blipFill>
        <p:spPr>
          <a:xfrm>
            <a:off x="2593611" y="2158875"/>
            <a:ext cx="3325949" cy="231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19150" y="569153"/>
            <a:ext cx="7505700" cy="95460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0"/>
              </a:spcBef>
              <a:spcAft>
                <a:spcPts val="0"/>
              </a:spcAft>
              <a:buClr>
                <a:srgbClr val="000000"/>
              </a:buClr>
              <a:buSzPts val="3000"/>
              <a:buFont typeface="Times New Roman"/>
              <a:buChar char="❖"/>
            </a:pPr>
            <a:r>
              <a:rPr lang="es" dirty="0">
                <a:solidFill>
                  <a:srgbClr val="000000"/>
                </a:solidFill>
                <a:latin typeface="Times New Roman"/>
                <a:ea typeface="Times New Roman"/>
                <a:cs typeface="Times New Roman"/>
                <a:sym typeface="Times New Roman"/>
              </a:rPr>
              <a:t>Diseñar un sistema de información que permita controlar el manejo de los inventarios de la empresa Plus Bag.</a:t>
            </a:r>
            <a:endParaRPr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latin typeface="Times New Roman"/>
              <a:ea typeface="Times New Roman"/>
              <a:cs typeface="Times New Roman"/>
              <a:sym typeface="Times New Roman"/>
            </a:endParaRPr>
          </a:p>
        </p:txBody>
      </p:sp>
      <p:sp>
        <p:nvSpPr>
          <p:cNvPr id="167" name="Google Shape;167;p7"/>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s" dirty="0"/>
              <a:t> </a:t>
            </a:r>
            <a:endParaRPr dirty="0"/>
          </a:p>
        </p:txBody>
      </p:sp>
      <p:pic>
        <p:nvPicPr>
          <p:cNvPr id="168" name="Google Shape;168;p7"/>
          <p:cNvPicPr preferRelativeResize="0"/>
          <p:nvPr/>
        </p:nvPicPr>
        <p:blipFill rotWithShape="1">
          <a:blip r:embed="rId3">
            <a:alphaModFix/>
          </a:blip>
          <a:srcRect/>
          <a:stretch/>
        </p:blipFill>
        <p:spPr>
          <a:xfrm>
            <a:off x="5006435" y="2427003"/>
            <a:ext cx="2605150" cy="1586000"/>
          </a:xfrm>
          <a:prstGeom prst="rect">
            <a:avLst/>
          </a:prstGeom>
          <a:noFill/>
          <a:ln>
            <a:noFill/>
          </a:ln>
        </p:spPr>
      </p:pic>
      <p:pic>
        <p:nvPicPr>
          <p:cNvPr id="169" name="Google Shape;169;p7"/>
          <p:cNvPicPr preferRelativeResize="0"/>
          <p:nvPr/>
        </p:nvPicPr>
        <p:blipFill rotWithShape="1">
          <a:blip r:embed="rId4">
            <a:alphaModFix/>
          </a:blip>
          <a:srcRect/>
          <a:stretch/>
        </p:blipFill>
        <p:spPr>
          <a:xfrm>
            <a:off x="1452325" y="2427003"/>
            <a:ext cx="3469050" cy="185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311700" y="562550"/>
            <a:ext cx="8520600" cy="60780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0"/>
              </a:spcBef>
              <a:spcAft>
                <a:spcPts val="0"/>
              </a:spcAft>
              <a:buClr>
                <a:srgbClr val="000000"/>
              </a:buClr>
              <a:buSzPts val="3000"/>
              <a:buFont typeface="Times New Roman"/>
              <a:buChar char="❖"/>
            </a:pPr>
            <a:r>
              <a:rPr lang="es" dirty="0">
                <a:solidFill>
                  <a:srgbClr val="000000"/>
                </a:solidFill>
                <a:latin typeface="Times New Roman"/>
                <a:ea typeface="Times New Roman"/>
                <a:cs typeface="Times New Roman"/>
                <a:sym typeface="Times New Roman"/>
              </a:rPr>
              <a:t> </a:t>
            </a:r>
            <a:r>
              <a:rPr lang="es" dirty="0">
                <a:solidFill>
                  <a:srgbClr val="000000"/>
                </a:solidFill>
                <a:highlight>
                  <a:srgbClr val="FFFFFF"/>
                </a:highlight>
                <a:latin typeface="Times New Roman"/>
                <a:ea typeface="Times New Roman"/>
                <a:cs typeface="Times New Roman"/>
                <a:sym typeface="Times New Roman"/>
              </a:rPr>
              <a:t>Fomentar un control en el inventario de la  bodega de la empresa plus bag.</a:t>
            </a:r>
            <a:endParaRPr dirty="0">
              <a:solidFill>
                <a:srgbClr val="000000"/>
              </a:solidFill>
              <a:highlight>
                <a:srgbClr val="FFFFFF"/>
              </a:highlight>
              <a:latin typeface="Times New Roman"/>
              <a:ea typeface="Times New Roman"/>
              <a:cs typeface="Times New Roman"/>
              <a:sym typeface="Times New Roman"/>
            </a:endParaRPr>
          </a:p>
        </p:txBody>
      </p:sp>
      <p:pic>
        <p:nvPicPr>
          <p:cNvPr id="175" name="Google Shape;175;p8"/>
          <p:cNvPicPr preferRelativeResize="0"/>
          <p:nvPr/>
        </p:nvPicPr>
        <p:blipFill rotWithShape="1">
          <a:blip r:embed="rId3">
            <a:alphaModFix/>
          </a:blip>
          <a:srcRect/>
          <a:stretch/>
        </p:blipFill>
        <p:spPr>
          <a:xfrm>
            <a:off x="2571710" y="1743178"/>
            <a:ext cx="3810000" cy="271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819150" y="673451"/>
            <a:ext cx="7505700" cy="95460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0"/>
              </a:spcBef>
              <a:spcAft>
                <a:spcPts val="0"/>
              </a:spcAft>
              <a:buClr>
                <a:srgbClr val="000000"/>
              </a:buClr>
              <a:buSzPts val="3000"/>
              <a:buFont typeface="Times New Roman"/>
              <a:buChar char="❖"/>
            </a:pPr>
            <a:r>
              <a:rPr lang="es" dirty="0">
                <a:solidFill>
                  <a:srgbClr val="000000"/>
                </a:solidFill>
                <a:highlight>
                  <a:srgbClr val="FFFFFF"/>
                </a:highlight>
                <a:latin typeface="Times New Roman"/>
                <a:ea typeface="Times New Roman"/>
                <a:cs typeface="Times New Roman"/>
                <a:sym typeface="Times New Roman"/>
              </a:rPr>
              <a:t>Diseñar un software que guarde la información de los artículos almacenados.</a:t>
            </a:r>
            <a:endParaRPr dirty="0">
              <a:solidFill>
                <a:srgbClr val="000000"/>
              </a:solidFill>
              <a:highlight>
                <a:srgbClr val="FFFFFF"/>
              </a:highlight>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3000"/>
              <a:buNone/>
            </a:pPr>
            <a:endParaRPr sz="1200" dirty="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dirty="0"/>
          </a:p>
        </p:txBody>
      </p:sp>
      <p:pic>
        <p:nvPicPr>
          <p:cNvPr id="181" name="Google Shape;181;p9"/>
          <p:cNvPicPr preferRelativeResize="0"/>
          <p:nvPr/>
        </p:nvPicPr>
        <p:blipFill rotWithShape="1">
          <a:blip r:embed="rId3">
            <a:alphaModFix/>
          </a:blip>
          <a:srcRect/>
          <a:stretch/>
        </p:blipFill>
        <p:spPr>
          <a:xfrm>
            <a:off x="1991374" y="1909101"/>
            <a:ext cx="4736176" cy="2667274"/>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767</Words>
  <Application>Microsoft Office PowerPoint</Application>
  <PresentationFormat>Presentación en pantalla (16:9)</PresentationFormat>
  <Paragraphs>85</Paragraphs>
  <Slides>19</Slides>
  <Notes>19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Nunito</vt:lpstr>
      <vt:lpstr>Times New Roman</vt:lpstr>
      <vt:lpstr>Shift</vt:lpstr>
      <vt:lpstr>Sistema control de inventarios para la empresa PLUS BAG</vt:lpstr>
      <vt:lpstr>Introducciòn   Este proyecto fue realizado en la localidad de Chapinero en la              micro empresa PLUS BAG en donde se implementará un sistema de información  orientado a la web debido a que no se cuenta con un inventario para la bodega de este lugar.  </vt:lpstr>
      <vt:lpstr>Objetivo General  Desarrollar un sistema de información orientado a la web que gestione y controle el inventario de la bodega en cuanto a los productos de la empresa que son almacenados dentro de ella.   </vt:lpstr>
      <vt:lpstr> Objetivos específicos Realizar levantamiento de los requerimientos para saber qué debe hacer el sistema  para su debido funcionamiento.  </vt:lpstr>
      <vt:lpstr>Ejecutar el levantamiento de la información correspondiente a recursos físicos como equipos de cómputo y de control de acceso capturando sus características como es su marca y referencia para alimentar la información del  repositorio de datos que almacene esta información.   </vt:lpstr>
      <vt:lpstr>Identificar el método de inventario que más se adecue a las necesidades de la empresa.</vt:lpstr>
      <vt:lpstr>Diseñar un sistema de información que permita controlar el manejo de los inventarios de la empresa Plus Bag. </vt:lpstr>
      <vt:lpstr> Fomentar un control en el inventario de la  bodega de la empresa plus bag.</vt:lpstr>
      <vt:lpstr>Diseñar un software que guarde la información de los artículos almacenados.  </vt:lpstr>
      <vt:lpstr>Pregunta problema  ¿Qué mecanismo se podría implementar para controlar de manera rápida y eficaz la entrada y salida de cada artículo en la bodega  de la empresa?  </vt:lpstr>
      <vt:lpstr>Planteamiento del problema  </vt:lpstr>
      <vt:lpstr>Alcance </vt:lpstr>
      <vt:lpstr>Presentación de PowerPoint</vt:lpstr>
      <vt:lpstr>Justificación  </vt:lpstr>
      <vt:lpstr>Levantamiento de los requerimientos  </vt:lpstr>
      <vt:lpstr>Presentación de PowerPoint</vt:lpstr>
      <vt:lpstr>Resultados del levantamiento de los requerimientos  </vt:lpstr>
      <vt:lpstr>Diagramas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control de inventarios para la empresa PLUS BAG</dc:title>
  <cp:lastModifiedBy>APRENDIZ</cp:lastModifiedBy>
  <cp:revision>7</cp:revision>
  <dcterms:modified xsi:type="dcterms:W3CDTF">2019-06-13T21:40:21Z</dcterms:modified>
</cp:coreProperties>
</file>